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8" r:id="rId3"/>
    <p:sldId id="257" r:id="rId4"/>
    <p:sldId id="258" r:id="rId5"/>
    <p:sldId id="259" r:id="rId6"/>
    <p:sldId id="264" r:id="rId7"/>
    <p:sldId id="260" r:id="rId8"/>
    <p:sldId id="263" r:id="rId9"/>
    <p:sldId id="261" r:id="rId10"/>
    <p:sldId id="262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6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C56AE7-0D60-42E0-BF8B-DEFB53445C82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C58341-B889-4F87-ADD7-F108F83A4AB0}">
      <dgm:prSet phldrT="[Text]"/>
      <dgm:spPr/>
      <dgm:t>
        <a:bodyPr/>
        <a:lstStyle/>
        <a:p>
          <a:r>
            <a:rPr lang="en-US" dirty="0" smtClean="0"/>
            <a:t>Expert Committee</a:t>
          </a:r>
          <a:endParaRPr lang="en-US" dirty="0"/>
        </a:p>
      </dgm:t>
    </dgm:pt>
    <dgm:pt modelId="{D5CEFBBA-B786-49AF-8AEE-636369DA4E48}" type="parTrans" cxnId="{CD13441B-922D-4188-B572-2C3BCE0E2369}">
      <dgm:prSet/>
      <dgm:spPr/>
      <dgm:t>
        <a:bodyPr/>
        <a:lstStyle/>
        <a:p>
          <a:endParaRPr lang="en-US"/>
        </a:p>
      </dgm:t>
    </dgm:pt>
    <dgm:pt modelId="{C8C06E23-5E0E-48EF-A83B-8E56844B5508}" type="sibTrans" cxnId="{CD13441B-922D-4188-B572-2C3BCE0E2369}">
      <dgm:prSet/>
      <dgm:spPr/>
      <dgm:t>
        <a:bodyPr/>
        <a:lstStyle/>
        <a:p>
          <a:endParaRPr lang="en-US"/>
        </a:p>
      </dgm:t>
    </dgm:pt>
    <dgm:pt modelId="{49170203-0C54-4804-8368-AAE0E6E3EF3C}">
      <dgm:prSet phldrT="[Text]"/>
      <dgm:spPr/>
      <dgm:t>
        <a:bodyPr/>
        <a:lstStyle/>
        <a:p>
          <a:r>
            <a:rPr lang="en-US" dirty="0" smtClean="0"/>
            <a:t>Strategy Experts: Mind/ Subject</a:t>
          </a:r>
          <a:endParaRPr lang="en-US" dirty="0"/>
        </a:p>
      </dgm:t>
    </dgm:pt>
    <dgm:pt modelId="{39E05960-E5AE-41B6-ADCF-1525D893B79F}" type="parTrans" cxnId="{862D9C88-FF4A-417B-884F-0695814D1E9A}">
      <dgm:prSet/>
      <dgm:spPr/>
      <dgm:t>
        <a:bodyPr/>
        <a:lstStyle/>
        <a:p>
          <a:endParaRPr lang="en-US"/>
        </a:p>
      </dgm:t>
    </dgm:pt>
    <dgm:pt modelId="{647A8F26-65D2-4D40-A1E0-AED8949761A1}" type="sibTrans" cxnId="{862D9C88-FF4A-417B-884F-0695814D1E9A}">
      <dgm:prSet/>
      <dgm:spPr/>
      <dgm:t>
        <a:bodyPr/>
        <a:lstStyle/>
        <a:p>
          <a:endParaRPr lang="en-US"/>
        </a:p>
      </dgm:t>
    </dgm:pt>
    <dgm:pt modelId="{021A314C-DFD4-45AF-8F5D-B870DFD94879}">
      <dgm:prSet phldrT="[Text]"/>
      <dgm:spPr/>
      <dgm:t>
        <a:bodyPr/>
        <a:lstStyle/>
        <a:p>
          <a:r>
            <a:rPr lang="en-US" dirty="0" smtClean="0"/>
            <a:t>Create</a:t>
          </a:r>
          <a:endParaRPr lang="en-US" dirty="0"/>
        </a:p>
      </dgm:t>
    </dgm:pt>
    <dgm:pt modelId="{9EAA3543-05A2-45CD-8C7D-057A4E941486}" type="parTrans" cxnId="{66494126-601D-4E31-AF96-0D4F8A7C098C}">
      <dgm:prSet/>
      <dgm:spPr/>
      <dgm:t>
        <a:bodyPr/>
        <a:lstStyle/>
        <a:p>
          <a:endParaRPr lang="en-US"/>
        </a:p>
      </dgm:t>
    </dgm:pt>
    <dgm:pt modelId="{D53F9928-EAFB-4F21-9BD9-78D0689B4DA2}" type="sibTrans" cxnId="{66494126-601D-4E31-AF96-0D4F8A7C098C}">
      <dgm:prSet/>
      <dgm:spPr/>
      <dgm:t>
        <a:bodyPr/>
        <a:lstStyle/>
        <a:p>
          <a:endParaRPr lang="en-US"/>
        </a:p>
      </dgm:t>
    </dgm:pt>
    <dgm:pt modelId="{880D3628-D685-4662-AFDC-2D1E05DE0F45}">
      <dgm:prSet phldrT="[Text]"/>
      <dgm:spPr/>
      <dgm:t>
        <a:bodyPr/>
        <a:lstStyle/>
        <a:p>
          <a:r>
            <a:rPr lang="en-US" dirty="0" smtClean="0"/>
            <a:t>Test</a:t>
          </a:r>
          <a:endParaRPr lang="en-US" dirty="0"/>
        </a:p>
      </dgm:t>
    </dgm:pt>
    <dgm:pt modelId="{F18EEEFB-9A47-445E-A2F9-52C664CF7324}" type="parTrans" cxnId="{468D96E1-1D27-4F50-B379-406979F903E6}">
      <dgm:prSet/>
      <dgm:spPr/>
      <dgm:t>
        <a:bodyPr/>
        <a:lstStyle/>
        <a:p>
          <a:endParaRPr lang="en-US"/>
        </a:p>
      </dgm:t>
    </dgm:pt>
    <dgm:pt modelId="{E894A07E-A077-43AB-8AC1-10F10857B82D}" type="sibTrans" cxnId="{468D96E1-1D27-4F50-B379-406979F903E6}">
      <dgm:prSet/>
      <dgm:spPr/>
      <dgm:t>
        <a:bodyPr/>
        <a:lstStyle/>
        <a:p>
          <a:endParaRPr lang="en-US"/>
        </a:p>
      </dgm:t>
    </dgm:pt>
    <dgm:pt modelId="{9A579BC5-0211-471B-99EB-76ED742FB6B8}">
      <dgm:prSet phldrT="[Text]"/>
      <dgm:spPr/>
      <dgm:t>
        <a:bodyPr/>
        <a:lstStyle/>
        <a:p>
          <a:r>
            <a:rPr lang="en-US" dirty="0" smtClean="0"/>
            <a:t>Delivery Experts</a:t>
          </a:r>
          <a:endParaRPr lang="en-US" dirty="0"/>
        </a:p>
      </dgm:t>
    </dgm:pt>
    <dgm:pt modelId="{27BCD65C-0015-4E37-B9E2-A7A107D3006A}" type="parTrans" cxnId="{A0F8DCA6-81A9-42C8-AC94-3341980E95A5}">
      <dgm:prSet/>
      <dgm:spPr/>
      <dgm:t>
        <a:bodyPr/>
        <a:lstStyle/>
        <a:p>
          <a:endParaRPr lang="en-US"/>
        </a:p>
      </dgm:t>
    </dgm:pt>
    <dgm:pt modelId="{F43FB1C0-3E76-4832-BC1A-518E0E12CEA5}" type="sibTrans" cxnId="{A0F8DCA6-81A9-42C8-AC94-3341980E95A5}">
      <dgm:prSet/>
      <dgm:spPr/>
      <dgm:t>
        <a:bodyPr/>
        <a:lstStyle/>
        <a:p>
          <a:endParaRPr lang="en-US"/>
        </a:p>
      </dgm:t>
    </dgm:pt>
    <dgm:pt modelId="{270837AC-695F-436D-ADF0-FA926C7069BE}">
      <dgm:prSet phldrT="[Text]"/>
      <dgm:spPr/>
      <dgm:t>
        <a:bodyPr/>
        <a:lstStyle/>
        <a:p>
          <a:r>
            <a:rPr lang="en-US" dirty="0" smtClean="0"/>
            <a:t>Deliver</a:t>
          </a:r>
          <a:endParaRPr lang="en-US" dirty="0"/>
        </a:p>
      </dgm:t>
    </dgm:pt>
    <dgm:pt modelId="{2B79DAAC-5C16-4EDC-9070-A9CE87A5D1BD}" type="parTrans" cxnId="{CFC43D42-0D5E-44CA-96BF-0F1A28B2DAB7}">
      <dgm:prSet/>
      <dgm:spPr/>
      <dgm:t>
        <a:bodyPr/>
        <a:lstStyle/>
        <a:p>
          <a:endParaRPr lang="en-US"/>
        </a:p>
      </dgm:t>
    </dgm:pt>
    <dgm:pt modelId="{AE934D37-E95E-4C0F-80EB-E579C57A84A8}" type="sibTrans" cxnId="{CFC43D42-0D5E-44CA-96BF-0F1A28B2DAB7}">
      <dgm:prSet/>
      <dgm:spPr/>
      <dgm:t>
        <a:bodyPr/>
        <a:lstStyle/>
        <a:p>
          <a:endParaRPr lang="en-US"/>
        </a:p>
      </dgm:t>
    </dgm:pt>
    <dgm:pt modelId="{8468D0E5-6E1C-471F-AF59-9520BF878E97}" type="pres">
      <dgm:prSet presAssocID="{F9C56AE7-0D60-42E0-BF8B-DEFB53445C8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4A26B6E-B35C-4BE1-B35F-F76576250394}" type="pres">
      <dgm:prSet presAssocID="{78C58341-B889-4F87-ADD7-F108F83A4AB0}" presName="vertOne" presStyleCnt="0"/>
      <dgm:spPr/>
    </dgm:pt>
    <dgm:pt modelId="{37997983-A6BC-41E2-A0C0-BB111AAAF18C}" type="pres">
      <dgm:prSet presAssocID="{78C58341-B889-4F87-ADD7-F108F83A4AB0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A55108-4EF2-4C23-8AB2-0C314BE45AD1}" type="pres">
      <dgm:prSet presAssocID="{78C58341-B889-4F87-ADD7-F108F83A4AB0}" presName="parTransOne" presStyleCnt="0"/>
      <dgm:spPr/>
    </dgm:pt>
    <dgm:pt modelId="{97D161CC-73E8-413D-B377-80B8853B8F4C}" type="pres">
      <dgm:prSet presAssocID="{78C58341-B889-4F87-ADD7-F108F83A4AB0}" presName="horzOne" presStyleCnt="0"/>
      <dgm:spPr/>
    </dgm:pt>
    <dgm:pt modelId="{62B4B7E1-6D2A-44C2-BD24-E585D49E34E9}" type="pres">
      <dgm:prSet presAssocID="{49170203-0C54-4804-8368-AAE0E6E3EF3C}" presName="vertTwo" presStyleCnt="0"/>
      <dgm:spPr/>
    </dgm:pt>
    <dgm:pt modelId="{994704F0-FC33-40C8-BB0C-BD4674B86007}" type="pres">
      <dgm:prSet presAssocID="{49170203-0C54-4804-8368-AAE0E6E3EF3C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EDBA30-D8A1-445D-A5C1-843623DAC9A1}" type="pres">
      <dgm:prSet presAssocID="{49170203-0C54-4804-8368-AAE0E6E3EF3C}" presName="parTransTwo" presStyleCnt="0"/>
      <dgm:spPr/>
    </dgm:pt>
    <dgm:pt modelId="{A488A67A-A729-400D-B58F-A4A5B055FCA0}" type="pres">
      <dgm:prSet presAssocID="{49170203-0C54-4804-8368-AAE0E6E3EF3C}" presName="horzTwo" presStyleCnt="0"/>
      <dgm:spPr/>
    </dgm:pt>
    <dgm:pt modelId="{4EC16D34-6781-466C-9D5D-6C566E76F6B4}" type="pres">
      <dgm:prSet presAssocID="{021A314C-DFD4-45AF-8F5D-B870DFD94879}" presName="vertThree" presStyleCnt="0"/>
      <dgm:spPr/>
    </dgm:pt>
    <dgm:pt modelId="{78B7642B-78AE-47AB-9E56-990C22488546}" type="pres">
      <dgm:prSet presAssocID="{021A314C-DFD4-45AF-8F5D-B870DFD94879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AB1776-18AC-4153-B029-9305425DF253}" type="pres">
      <dgm:prSet presAssocID="{021A314C-DFD4-45AF-8F5D-B870DFD94879}" presName="horzThree" presStyleCnt="0"/>
      <dgm:spPr/>
    </dgm:pt>
    <dgm:pt modelId="{85FAAD93-329A-4785-89BA-FF149FE0E9D4}" type="pres">
      <dgm:prSet presAssocID="{D53F9928-EAFB-4F21-9BD9-78D0689B4DA2}" presName="sibSpaceThree" presStyleCnt="0"/>
      <dgm:spPr/>
    </dgm:pt>
    <dgm:pt modelId="{CE7B05FF-B4A8-4BDD-9CB9-128A501394D6}" type="pres">
      <dgm:prSet presAssocID="{880D3628-D685-4662-AFDC-2D1E05DE0F45}" presName="vertThree" presStyleCnt="0"/>
      <dgm:spPr/>
    </dgm:pt>
    <dgm:pt modelId="{093A2823-6588-45EF-91BC-C4231D443BA5}" type="pres">
      <dgm:prSet presAssocID="{880D3628-D685-4662-AFDC-2D1E05DE0F45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1FDFAB-048E-49B1-92FB-2025D79564B2}" type="pres">
      <dgm:prSet presAssocID="{880D3628-D685-4662-AFDC-2D1E05DE0F45}" presName="horzThree" presStyleCnt="0"/>
      <dgm:spPr/>
    </dgm:pt>
    <dgm:pt modelId="{A736BB04-9279-47A8-B587-7157990C770A}" type="pres">
      <dgm:prSet presAssocID="{647A8F26-65D2-4D40-A1E0-AED8949761A1}" presName="sibSpaceTwo" presStyleCnt="0"/>
      <dgm:spPr/>
    </dgm:pt>
    <dgm:pt modelId="{4AE45B19-3CE1-40CB-A46F-952F7B389FE4}" type="pres">
      <dgm:prSet presAssocID="{9A579BC5-0211-471B-99EB-76ED742FB6B8}" presName="vertTwo" presStyleCnt="0"/>
      <dgm:spPr/>
    </dgm:pt>
    <dgm:pt modelId="{EF0795C5-A555-4607-AFFB-CAD9B0606783}" type="pres">
      <dgm:prSet presAssocID="{9A579BC5-0211-471B-99EB-76ED742FB6B8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A36117-D9C9-4E8B-B7A0-2B88F13B817C}" type="pres">
      <dgm:prSet presAssocID="{9A579BC5-0211-471B-99EB-76ED742FB6B8}" presName="parTransTwo" presStyleCnt="0"/>
      <dgm:spPr/>
    </dgm:pt>
    <dgm:pt modelId="{E9BEB273-F651-4943-B4C3-320A24AD34F2}" type="pres">
      <dgm:prSet presAssocID="{9A579BC5-0211-471B-99EB-76ED742FB6B8}" presName="horzTwo" presStyleCnt="0"/>
      <dgm:spPr/>
    </dgm:pt>
    <dgm:pt modelId="{030153B2-24BF-4811-9C5B-00FC3014632D}" type="pres">
      <dgm:prSet presAssocID="{270837AC-695F-436D-ADF0-FA926C7069BE}" presName="vertThree" presStyleCnt="0"/>
      <dgm:spPr/>
    </dgm:pt>
    <dgm:pt modelId="{C992CBCE-DBAD-4A8C-BD39-EFFC26128025}" type="pres">
      <dgm:prSet presAssocID="{270837AC-695F-436D-ADF0-FA926C7069BE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06E1F2-0368-4D3A-99DE-855383CB64D1}" type="pres">
      <dgm:prSet presAssocID="{270837AC-695F-436D-ADF0-FA926C7069BE}" presName="horzThree" presStyleCnt="0"/>
      <dgm:spPr/>
    </dgm:pt>
  </dgm:ptLst>
  <dgm:cxnLst>
    <dgm:cxn modelId="{A0F8DCA6-81A9-42C8-AC94-3341980E95A5}" srcId="{78C58341-B889-4F87-ADD7-F108F83A4AB0}" destId="{9A579BC5-0211-471B-99EB-76ED742FB6B8}" srcOrd="1" destOrd="0" parTransId="{27BCD65C-0015-4E37-B9E2-A7A107D3006A}" sibTransId="{F43FB1C0-3E76-4832-BC1A-518E0E12CEA5}"/>
    <dgm:cxn modelId="{861137A5-F05E-4C32-8070-3FCED74ACCA1}" type="presOf" srcId="{270837AC-695F-436D-ADF0-FA926C7069BE}" destId="{C992CBCE-DBAD-4A8C-BD39-EFFC26128025}" srcOrd="0" destOrd="0" presId="urn:microsoft.com/office/officeart/2005/8/layout/hierarchy4"/>
    <dgm:cxn modelId="{468D96E1-1D27-4F50-B379-406979F903E6}" srcId="{49170203-0C54-4804-8368-AAE0E6E3EF3C}" destId="{880D3628-D685-4662-AFDC-2D1E05DE0F45}" srcOrd="1" destOrd="0" parTransId="{F18EEEFB-9A47-445E-A2F9-52C664CF7324}" sibTransId="{E894A07E-A077-43AB-8AC1-10F10857B82D}"/>
    <dgm:cxn modelId="{CFC43D42-0D5E-44CA-96BF-0F1A28B2DAB7}" srcId="{9A579BC5-0211-471B-99EB-76ED742FB6B8}" destId="{270837AC-695F-436D-ADF0-FA926C7069BE}" srcOrd="0" destOrd="0" parTransId="{2B79DAAC-5C16-4EDC-9070-A9CE87A5D1BD}" sibTransId="{AE934D37-E95E-4C0F-80EB-E579C57A84A8}"/>
    <dgm:cxn modelId="{862D9C88-FF4A-417B-884F-0695814D1E9A}" srcId="{78C58341-B889-4F87-ADD7-F108F83A4AB0}" destId="{49170203-0C54-4804-8368-AAE0E6E3EF3C}" srcOrd="0" destOrd="0" parTransId="{39E05960-E5AE-41B6-ADCF-1525D893B79F}" sibTransId="{647A8F26-65D2-4D40-A1E0-AED8949761A1}"/>
    <dgm:cxn modelId="{F48CA4EC-B1CA-45B6-A4D6-06914202C7B2}" type="presOf" srcId="{880D3628-D685-4662-AFDC-2D1E05DE0F45}" destId="{093A2823-6588-45EF-91BC-C4231D443BA5}" srcOrd="0" destOrd="0" presId="urn:microsoft.com/office/officeart/2005/8/layout/hierarchy4"/>
    <dgm:cxn modelId="{CD13441B-922D-4188-B572-2C3BCE0E2369}" srcId="{F9C56AE7-0D60-42E0-BF8B-DEFB53445C82}" destId="{78C58341-B889-4F87-ADD7-F108F83A4AB0}" srcOrd="0" destOrd="0" parTransId="{D5CEFBBA-B786-49AF-8AEE-636369DA4E48}" sibTransId="{C8C06E23-5E0E-48EF-A83B-8E56844B5508}"/>
    <dgm:cxn modelId="{2BDED4E9-C6C0-4E0E-B196-07CE59A8CDD7}" type="presOf" srcId="{78C58341-B889-4F87-ADD7-F108F83A4AB0}" destId="{37997983-A6BC-41E2-A0C0-BB111AAAF18C}" srcOrd="0" destOrd="0" presId="urn:microsoft.com/office/officeart/2005/8/layout/hierarchy4"/>
    <dgm:cxn modelId="{66494126-601D-4E31-AF96-0D4F8A7C098C}" srcId="{49170203-0C54-4804-8368-AAE0E6E3EF3C}" destId="{021A314C-DFD4-45AF-8F5D-B870DFD94879}" srcOrd="0" destOrd="0" parTransId="{9EAA3543-05A2-45CD-8C7D-057A4E941486}" sibTransId="{D53F9928-EAFB-4F21-9BD9-78D0689B4DA2}"/>
    <dgm:cxn modelId="{46E20E4B-94C7-4520-91D8-0F25500F817E}" type="presOf" srcId="{49170203-0C54-4804-8368-AAE0E6E3EF3C}" destId="{994704F0-FC33-40C8-BB0C-BD4674B86007}" srcOrd="0" destOrd="0" presId="urn:microsoft.com/office/officeart/2005/8/layout/hierarchy4"/>
    <dgm:cxn modelId="{7FCC2662-AF2A-433D-8331-19643E800921}" type="presOf" srcId="{9A579BC5-0211-471B-99EB-76ED742FB6B8}" destId="{EF0795C5-A555-4607-AFFB-CAD9B0606783}" srcOrd="0" destOrd="0" presId="urn:microsoft.com/office/officeart/2005/8/layout/hierarchy4"/>
    <dgm:cxn modelId="{0DDF7E31-97E7-41F3-9AF2-8CCBA1AD164F}" type="presOf" srcId="{021A314C-DFD4-45AF-8F5D-B870DFD94879}" destId="{78B7642B-78AE-47AB-9E56-990C22488546}" srcOrd="0" destOrd="0" presId="urn:microsoft.com/office/officeart/2005/8/layout/hierarchy4"/>
    <dgm:cxn modelId="{35BBE937-1189-4AEC-9E8B-47A8E44FCDEC}" type="presOf" srcId="{F9C56AE7-0D60-42E0-BF8B-DEFB53445C82}" destId="{8468D0E5-6E1C-471F-AF59-9520BF878E97}" srcOrd="0" destOrd="0" presId="urn:microsoft.com/office/officeart/2005/8/layout/hierarchy4"/>
    <dgm:cxn modelId="{1EE8885D-6896-4101-B3C1-7F87B0645D2C}" type="presParOf" srcId="{8468D0E5-6E1C-471F-AF59-9520BF878E97}" destId="{84A26B6E-B35C-4BE1-B35F-F76576250394}" srcOrd="0" destOrd="0" presId="urn:microsoft.com/office/officeart/2005/8/layout/hierarchy4"/>
    <dgm:cxn modelId="{950F93D6-2A6D-4B5D-B777-DCC763C06AAF}" type="presParOf" srcId="{84A26B6E-B35C-4BE1-B35F-F76576250394}" destId="{37997983-A6BC-41E2-A0C0-BB111AAAF18C}" srcOrd="0" destOrd="0" presId="urn:microsoft.com/office/officeart/2005/8/layout/hierarchy4"/>
    <dgm:cxn modelId="{EE5C1C67-406D-46E6-AC38-30898AAE1B76}" type="presParOf" srcId="{84A26B6E-B35C-4BE1-B35F-F76576250394}" destId="{10A55108-4EF2-4C23-8AB2-0C314BE45AD1}" srcOrd="1" destOrd="0" presId="urn:microsoft.com/office/officeart/2005/8/layout/hierarchy4"/>
    <dgm:cxn modelId="{ECF50338-00AF-4121-A30E-2AF0B6A8EEDC}" type="presParOf" srcId="{84A26B6E-B35C-4BE1-B35F-F76576250394}" destId="{97D161CC-73E8-413D-B377-80B8853B8F4C}" srcOrd="2" destOrd="0" presId="urn:microsoft.com/office/officeart/2005/8/layout/hierarchy4"/>
    <dgm:cxn modelId="{DC61D6D1-ED3F-4E51-AAEC-D9A37FA481B6}" type="presParOf" srcId="{97D161CC-73E8-413D-B377-80B8853B8F4C}" destId="{62B4B7E1-6D2A-44C2-BD24-E585D49E34E9}" srcOrd="0" destOrd="0" presId="urn:microsoft.com/office/officeart/2005/8/layout/hierarchy4"/>
    <dgm:cxn modelId="{083F4576-ECBF-4A76-A2B9-6FECF20DAD0F}" type="presParOf" srcId="{62B4B7E1-6D2A-44C2-BD24-E585D49E34E9}" destId="{994704F0-FC33-40C8-BB0C-BD4674B86007}" srcOrd="0" destOrd="0" presId="urn:microsoft.com/office/officeart/2005/8/layout/hierarchy4"/>
    <dgm:cxn modelId="{205CE486-6F46-404D-B92B-A8B7BB034213}" type="presParOf" srcId="{62B4B7E1-6D2A-44C2-BD24-E585D49E34E9}" destId="{49EDBA30-D8A1-445D-A5C1-843623DAC9A1}" srcOrd="1" destOrd="0" presId="urn:microsoft.com/office/officeart/2005/8/layout/hierarchy4"/>
    <dgm:cxn modelId="{8068C958-68B2-46BE-AFCE-A19C9FA782AF}" type="presParOf" srcId="{62B4B7E1-6D2A-44C2-BD24-E585D49E34E9}" destId="{A488A67A-A729-400D-B58F-A4A5B055FCA0}" srcOrd="2" destOrd="0" presId="urn:microsoft.com/office/officeart/2005/8/layout/hierarchy4"/>
    <dgm:cxn modelId="{172BF1E1-75CF-4DA1-8B15-7EBD492DD0DA}" type="presParOf" srcId="{A488A67A-A729-400D-B58F-A4A5B055FCA0}" destId="{4EC16D34-6781-466C-9D5D-6C566E76F6B4}" srcOrd="0" destOrd="0" presId="urn:microsoft.com/office/officeart/2005/8/layout/hierarchy4"/>
    <dgm:cxn modelId="{0AA0248F-B5D8-4F35-91C9-7093F4421AD4}" type="presParOf" srcId="{4EC16D34-6781-466C-9D5D-6C566E76F6B4}" destId="{78B7642B-78AE-47AB-9E56-990C22488546}" srcOrd="0" destOrd="0" presId="urn:microsoft.com/office/officeart/2005/8/layout/hierarchy4"/>
    <dgm:cxn modelId="{9D7091E9-C78D-485F-8529-422434E248A0}" type="presParOf" srcId="{4EC16D34-6781-466C-9D5D-6C566E76F6B4}" destId="{F2AB1776-18AC-4153-B029-9305425DF253}" srcOrd="1" destOrd="0" presId="urn:microsoft.com/office/officeart/2005/8/layout/hierarchy4"/>
    <dgm:cxn modelId="{ED8F12B7-400F-42C7-B9AC-3A9E207B2776}" type="presParOf" srcId="{A488A67A-A729-400D-B58F-A4A5B055FCA0}" destId="{85FAAD93-329A-4785-89BA-FF149FE0E9D4}" srcOrd="1" destOrd="0" presId="urn:microsoft.com/office/officeart/2005/8/layout/hierarchy4"/>
    <dgm:cxn modelId="{A6D28051-BFB8-4C86-93EF-3AD730228357}" type="presParOf" srcId="{A488A67A-A729-400D-B58F-A4A5B055FCA0}" destId="{CE7B05FF-B4A8-4BDD-9CB9-128A501394D6}" srcOrd="2" destOrd="0" presId="urn:microsoft.com/office/officeart/2005/8/layout/hierarchy4"/>
    <dgm:cxn modelId="{3CB1A40D-DCFF-402F-AAC1-E047188546B9}" type="presParOf" srcId="{CE7B05FF-B4A8-4BDD-9CB9-128A501394D6}" destId="{093A2823-6588-45EF-91BC-C4231D443BA5}" srcOrd="0" destOrd="0" presId="urn:microsoft.com/office/officeart/2005/8/layout/hierarchy4"/>
    <dgm:cxn modelId="{6C1BA9F5-411A-459F-BBF7-8579F900FA9F}" type="presParOf" srcId="{CE7B05FF-B4A8-4BDD-9CB9-128A501394D6}" destId="{2D1FDFAB-048E-49B1-92FB-2025D79564B2}" srcOrd="1" destOrd="0" presId="urn:microsoft.com/office/officeart/2005/8/layout/hierarchy4"/>
    <dgm:cxn modelId="{0C25795E-533E-4CB0-AF31-AADEF8F69E44}" type="presParOf" srcId="{97D161CC-73E8-413D-B377-80B8853B8F4C}" destId="{A736BB04-9279-47A8-B587-7157990C770A}" srcOrd="1" destOrd="0" presId="urn:microsoft.com/office/officeart/2005/8/layout/hierarchy4"/>
    <dgm:cxn modelId="{8017D759-7FC6-478F-B2AC-94B754572A38}" type="presParOf" srcId="{97D161CC-73E8-413D-B377-80B8853B8F4C}" destId="{4AE45B19-3CE1-40CB-A46F-952F7B389FE4}" srcOrd="2" destOrd="0" presId="urn:microsoft.com/office/officeart/2005/8/layout/hierarchy4"/>
    <dgm:cxn modelId="{30E630A1-18B0-4D40-A26A-B3221BE05FF4}" type="presParOf" srcId="{4AE45B19-3CE1-40CB-A46F-952F7B389FE4}" destId="{EF0795C5-A555-4607-AFFB-CAD9B0606783}" srcOrd="0" destOrd="0" presId="urn:microsoft.com/office/officeart/2005/8/layout/hierarchy4"/>
    <dgm:cxn modelId="{8BDEF6DE-FE61-4777-90BD-8593B32CE366}" type="presParOf" srcId="{4AE45B19-3CE1-40CB-A46F-952F7B389FE4}" destId="{44A36117-D9C9-4E8B-B7A0-2B88F13B817C}" srcOrd="1" destOrd="0" presId="urn:microsoft.com/office/officeart/2005/8/layout/hierarchy4"/>
    <dgm:cxn modelId="{091C9ACF-ACD3-4F82-B0DE-FF0ED5235649}" type="presParOf" srcId="{4AE45B19-3CE1-40CB-A46F-952F7B389FE4}" destId="{E9BEB273-F651-4943-B4C3-320A24AD34F2}" srcOrd="2" destOrd="0" presId="urn:microsoft.com/office/officeart/2005/8/layout/hierarchy4"/>
    <dgm:cxn modelId="{2D59BA1F-800D-4C59-AA17-9AF80688608C}" type="presParOf" srcId="{E9BEB273-F651-4943-B4C3-320A24AD34F2}" destId="{030153B2-24BF-4811-9C5B-00FC3014632D}" srcOrd="0" destOrd="0" presId="urn:microsoft.com/office/officeart/2005/8/layout/hierarchy4"/>
    <dgm:cxn modelId="{43531C9E-8FE3-470E-9CDE-4DB85C56C5BC}" type="presParOf" srcId="{030153B2-24BF-4811-9C5B-00FC3014632D}" destId="{C992CBCE-DBAD-4A8C-BD39-EFFC26128025}" srcOrd="0" destOrd="0" presId="urn:microsoft.com/office/officeart/2005/8/layout/hierarchy4"/>
    <dgm:cxn modelId="{986DC7FA-23D1-4C3F-BA1C-9C86E9EFBB64}" type="presParOf" srcId="{030153B2-24BF-4811-9C5B-00FC3014632D}" destId="{1306E1F2-0368-4D3A-99DE-855383CB64D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997983-A6BC-41E2-A0C0-BB111AAAF18C}">
      <dsp:nvSpPr>
        <dsp:cNvPr id="0" name=""/>
        <dsp:cNvSpPr/>
      </dsp:nvSpPr>
      <dsp:spPr>
        <a:xfrm>
          <a:off x="944" y="958"/>
          <a:ext cx="8227711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kern="1200" dirty="0" smtClean="0"/>
            <a:t>Expert Committee</a:t>
          </a:r>
          <a:endParaRPr lang="en-US" sz="6100" kern="1200" dirty="0"/>
        </a:p>
      </dsp:txBody>
      <dsp:txXfrm>
        <a:off x="944" y="958"/>
        <a:ext cx="8227711" cy="1412153"/>
      </dsp:txXfrm>
    </dsp:sp>
    <dsp:sp modelId="{994704F0-FC33-40C8-BB0C-BD4674B86007}">
      <dsp:nvSpPr>
        <dsp:cNvPr id="0" name=""/>
        <dsp:cNvSpPr/>
      </dsp:nvSpPr>
      <dsp:spPr>
        <a:xfrm>
          <a:off x="944" y="1556904"/>
          <a:ext cx="5374595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Strategy Experts: Mind/ Subject</a:t>
          </a:r>
          <a:endParaRPr lang="en-US" sz="3700" kern="1200" dirty="0"/>
        </a:p>
      </dsp:txBody>
      <dsp:txXfrm>
        <a:off x="944" y="1556904"/>
        <a:ext cx="5374595" cy="1412153"/>
      </dsp:txXfrm>
    </dsp:sp>
    <dsp:sp modelId="{78B7642B-78AE-47AB-9E56-990C22488546}">
      <dsp:nvSpPr>
        <dsp:cNvPr id="0" name=""/>
        <dsp:cNvSpPr/>
      </dsp:nvSpPr>
      <dsp:spPr>
        <a:xfrm>
          <a:off x="944" y="3112851"/>
          <a:ext cx="2632025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Create</a:t>
          </a:r>
          <a:endParaRPr lang="en-US" sz="3700" kern="1200" dirty="0"/>
        </a:p>
      </dsp:txBody>
      <dsp:txXfrm>
        <a:off x="944" y="3112851"/>
        <a:ext cx="2632025" cy="1412153"/>
      </dsp:txXfrm>
    </dsp:sp>
    <dsp:sp modelId="{093A2823-6588-45EF-91BC-C4231D443BA5}">
      <dsp:nvSpPr>
        <dsp:cNvPr id="0" name=""/>
        <dsp:cNvSpPr/>
      </dsp:nvSpPr>
      <dsp:spPr>
        <a:xfrm>
          <a:off x="2743514" y="3112851"/>
          <a:ext cx="2632025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Test</a:t>
          </a:r>
          <a:endParaRPr lang="en-US" sz="3700" kern="1200" dirty="0"/>
        </a:p>
      </dsp:txBody>
      <dsp:txXfrm>
        <a:off x="2743514" y="3112851"/>
        <a:ext cx="2632025" cy="1412153"/>
      </dsp:txXfrm>
    </dsp:sp>
    <dsp:sp modelId="{EF0795C5-A555-4607-AFFB-CAD9B0606783}">
      <dsp:nvSpPr>
        <dsp:cNvPr id="0" name=""/>
        <dsp:cNvSpPr/>
      </dsp:nvSpPr>
      <dsp:spPr>
        <a:xfrm>
          <a:off x="5596630" y="1556904"/>
          <a:ext cx="2632025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Delivery Experts</a:t>
          </a:r>
          <a:endParaRPr lang="en-US" sz="3700" kern="1200" dirty="0"/>
        </a:p>
      </dsp:txBody>
      <dsp:txXfrm>
        <a:off x="5596630" y="1556904"/>
        <a:ext cx="2632025" cy="1412153"/>
      </dsp:txXfrm>
    </dsp:sp>
    <dsp:sp modelId="{C992CBCE-DBAD-4A8C-BD39-EFFC26128025}">
      <dsp:nvSpPr>
        <dsp:cNvPr id="0" name=""/>
        <dsp:cNvSpPr/>
      </dsp:nvSpPr>
      <dsp:spPr>
        <a:xfrm>
          <a:off x="5596630" y="3112851"/>
          <a:ext cx="2632025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Deliver</a:t>
          </a:r>
          <a:endParaRPr lang="en-US" sz="3700" kern="1200" dirty="0"/>
        </a:p>
      </dsp:txBody>
      <dsp:txXfrm>
        <a:off x="5596630" y="3112851"/>
        <a:ext cx="2632025" cy="1412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55E66-FD26-4356-9D50-05431626A22F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2157B-4476-4671-AC5F-1F94E1E2B5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2157B-4476-4671-AC5F-1F94E1E2B58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D42AC-58B2-4BB6-8301-1DB7AD22EBBA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8D26-A3C0-415C-9865-45087D6C7077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112E-5EF0-46C3-ADCC-6579DD6AE164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D0D3-E3EF-4B2D-9E13-F111C9C525D0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CA64E-1C30-4340-95D5-E247613993F8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6B947-09FC-496B-972A-5E5E4A45ED29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FB18D-3DE9-4458-B20C-DFD862A2C466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6C005-6AF2-4F93-8398-4E627C800D16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5FC8-5C22-4B1C-A8E7-A4EC41D74F1C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7C951-30B0-4A32-A865-7B3038D9AA10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2EF2-5F51-46AF-AC50-E5446285A9ED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5CE9E-279A-43B4-BD4D-0CDE1E61E78C}" type="datetime1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Endorphin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CB001-369E-4BF6-813D-5BD42EF6C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81000" y="426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Path for Future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MIND – EDUCATION - FUTUROLOGY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THREE SERVICES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Mind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time in India</a:t>
            </a:r>
          </a:p>
          <a:p>
            <a:r>
              <a:rPr lang="en-US" dirty="0" smtClean="0"/>
              <a:t>Aims to work with organizations as well as individuals</a:t>
            </a:r>
          </a:p>
          <a:p>
            <a:r>
              <a:rPr lang="en-US" dirty="0" smtClean="0"/>
              <a:t>Work in three categories</a:t>
            </a:r>
          </a:p>
          <a:p>
            <a:pPr lvl="1"/>
            <a:r>
              <a:rPr lang="en-US" dirty="0" smtClean="0"/>
              <a:t>Healthy individuals</a:t>
            </a:r>
          </a:p>
          <a:p>
            <a:pPr lvl="1"/>
            <a:r>
              <a:rPr lang="en-US" dirty="0" smtClean="0"/>
              <a:t>Minor Disabilities</a:t>
            </a:r>
          </a:p>
          <a:p>
            <a:pPr lvl="1"/>
            <a:r>
              <a:rPr lang="en-US" dirty="0" smtClean="0"/>
              <a:t>Para Normal individuals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5688144"/>
            <a:ext cx="1295400" cy="116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Levels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Diagnostic</a:t>
            </a:r>
          </a:p>
          <a:p>
            <a:endParaRPr lang="en-US" dirty="0" smtClean="0"/>
          </a:p>
          <a:p>
            <a:r>
              <a:rPr lang="en-US" dirty="0" smtClean="0"/>
              <a:t>Therapeutic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Holistic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5688144"/>
            <a:ext cx="1295400" cy="116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w do we learn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12000" contrast="2000"/>
          </a:blip>
          <a:stretch>
            <a:fillRect/>
          </a:stretch>
        </p:blipFill>
        <p:spPr>
          <a:xfrm>
            <a:off x="1371600" y="1814647"/>
            <a:ext cx="6477000" cy="3671753"/>
          </a:xfrm>
          <a:prstGeom prst="rect">
            <a:avLst/>
          </a:prstGeom>
          <a:gradFill>
            <a:gsLst>
              <a:gs pos="55000">
                <a:srgbClr val="DDEBCF">
                  <a:alpha val="13000"/>
                </a:srgbClr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Diagnostic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Psychometric Method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Retrospective Method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Physical Exam Method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Observation Method 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Activity method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Interview Method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Projective Method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Diagnostic</a:t>
            </a:r>
            <a:endParaRPr lang="en-US"/>
          </a:p>
        </p:txBody>
      </p:sp>
      <p:pic>
        <p:nvPicPr>
          <p:cNvPr id="2050" name="Picture 2" descr="E:\IS\Endo\Marketing\Checkli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66791">
            <a:off x="5650219" y="1687562"/>
            <a:ext cx="2032000" cy="3886200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5688144"/>
            <a:ext cx="1295400" cy="116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Psychometric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Career Test</a:t>
            </a:r>
          </a:p>
          <a:p>
            <a:r>
              <a:rPr lang="en-US" dirty="0" smtClean="0"/>
              <a:t>Ability Test</a:t>
            </a:r>
          </a:p>
          <a:p>
            <a:r>
              <a:rPr lang="en-US" dirty="0" smtClean="0"/>
              <a:t>Trait Tests</a:t>
            </a:r>
          </a:p>
          <a:p>
            <a:r>
              <a:rPr lang="en-US" dirty="0" smtClean="0"/>
              <a:t>Personality test</a:t>
            </a:r>
          </a:p>
          <a:p>
            <a:r>
              <a:rPr lang="en-US" dirty="0" smtClean="0"/>
              <a:t>Learning Style Test</a:t>
            </a:r>
          </a:p>
          <a:p>
            <a:r>
              <a:rPr lang="en-US" dirty="0" smtClean="0"/>
              <a:t>Learning Disability</a:t>
            </a:r>
          </a:p>
          <a:p>
            <a:r>
              <a:rPr lang="en-US" dirty="0" smtClean="0"/>
              <a:t>Self Evaluation Tools</a:t>
            </a:r>
          </a:p>
          <a:p>
            <a:r>
              <a:rPr lang="en-US" dirty="0" smtClean="0"/>
              <a:t>Pathology assessment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Attitude Test</a:t>
            </a:r>
          </a:p>
          <a:p>
            <a:r>
              <a:rPr lang="en-US" dirty="0" smtClean="0"/>
              <a:t>Management Style Test</a:t>
            </a:r>
          </a:p>
          <a:p>
            <a:r>
              <a:rPr lang="en-US" dirty="0" smtClean="0"/>
              <a:t>Motivation Test</a:t>
            </a:r>
          </a:p>
          <a:p>
            <a:r>
              <a:rPr lang="en-US" dirty="0" smtClean="0"/>
              <a:t>Knowledge Test</a:t>
            </a:r>
          </a:p>
          <a:p>
            <a:r>
              <a:rPr lang="en-US" dirty="0" smtClean="0"/>
              <a:t>Sales Profile</a:t>
            </a:r>
          </a:p>
          <a:p>
            <a:r>
              <a:rPr lang="en-US" dirty="0" smtClean="0"/>
              <a:t>Emotions Test</a:t>
            </a:r>
          </a:p>
          <a:p>
            <a:r>
              <a:rPr lang="en-US" dirty="0" smtClean="0"/>
              <a:t>Health Test </a:t>
            </a:r>
          </a:p>
          <a:p>
            <a:r>
              <a:rPr lang="en-US" dirty="0" smtClean="0"/>
              <a:t>General Cognition Test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Diagnostic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5688144"/>
            <a:ext cx="1295400" cy="116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Therapeutic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pic>
        <p:nvPicPr>
          <p:cNvPr id="1026" name="Picture 2" descr="E:\IS\Endo\Marketing\theraputickids3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3000" contrast="-3000"/>
          </a:blip>
          <a:srcRect/>
          <a:stretch>
            <a:fillRect/>
          </a:stretch>
        </p:blipFill>
        <p:spPr bwMode="auto">
          <a:xfrm>
            <a:off x="1600200" y="1742780"/>
            <a:ext cx="5928360" cy="3819820"/>
          </a:xfrm>
          <a:prstGeom prst="rect">
            <a:avLst/>
          </a:prstGeom>
          <a:solidFill>
            <a:schemeClr val="tx2">
              <a:lumMod val="20000"/>
              <a:lumOff val="80000"/>
              <a:alpha val="59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Therapeutic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Career Counseling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Life Coaching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Employee Welfare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Potential Appraisal 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Crisis Counseling 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Anxiety Control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Depression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Age Counseling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Impulse Control 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Mood Disorders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Learning Disability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Effectiveness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Parenting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Relationship Support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Anger management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Self Esteem 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Addiction Management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Pathology Treatment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Therapeutic</a:t>
            </a:r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5688144"/>
            <a:ext cx="1295400" cy="116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Holistic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pic>
        <p:nvPicPr>
          <p:cNvPr id="3074" name="Picture 2" descr="E:\IS\Endo\Marketing\Holistic-Alternative-Psychology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2286000" y="1737360"/>
            <a:ext cx="4343400" cy="4053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Leads to . 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</a:p>
          <a:p>
            <a:r>
              <a:rPr lang="en-US" dirty="0" smtClean="0"/>
              <a:t>Success</a:t>
            </a:r>
          </a:p>
          <a:p>
            <a:r>
              <a:rPr lang="en-US" dirty="0" smtClean="0"/>
              <a:t>Wealth</a:t>
            </a:r>
          </a:p>
          <a:p>
            <a:r>
              <a:rPr lang="en-US" dirty="0" smtClean="0"/>
              <a:t>Spiritual</a:t>
            </a:r>
          </a:p>
          <a:p>
            <a:r>
              <a:rPr lang="en-US" dirty="0" smtClean="0"/>
              <a:t>Happiness</a:t>
            </a:r>
          </a:p>
          <a:p>
            <a:r>
              <a:rPr lang="en-US" dirty="0" smtClean="0"/>
              <a:t>Fulfillment</a:t>
            </a:r>
          </a:p>
          <a:p>
            <a:r>
              <a:rPr lang="en-US" dirty="0" smtClean="0"/>
              <a:t>Significance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191000" y="1600200"/>
            <a:ext cx="4495800" cy="4525963"/>
          </a:xfrm>
        </p:spPr>
        <p:txBody>
          <a:bodyPr/>
          <a:lstStyle/>
          <a:p>
            <a:r>
              <a:rPr lang="en-US" dirty="0" smtClean="0"/>
              <a:t>Confidence</a:t>
            </a:r>
          </a:p>
          <a:p>
            <a:r>
              <a:rPr lang="en-US" dirty="0" smtClean="0"/>
              <a:t>Betterment </a:t>
            </a:r>
          </a:p>
          <a:p>
            <a:r>
              <a:rPr lang="en-US" dirty="0" smtClean="0"/>
              <a:t>Relationships</a:t>
            </a:r>
          </a:p>
          <a:p>
            <a:r>
              <a:rPr lang="en-US" dirty="0" smtClean="0"/>
              <a:t>Health</a:t>
            </a:r>
          </a:p>
          <a:p>
            <a:r>
              <a:rPr lang="en-US" dirty="0" smtClean="0"/>
              <a:t>Potential Optimization</a:t>
            </a:r>
          </a:p>
          <a:p>
            <a:r>
              <a:rPr lang="en-US" dirty="0" smtClean="0"/>
              <a:t>Value System</a:t>
            </a:r>
          </a:p>
          <a:p>
            <a:r>
              <a:rPr lang="en-US" dirty="0" smtClean="0"/>
              <a:t>Ethics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Holistic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5688144"/>
            <a:ext cx="1295400" cy="116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Holistic</a:t>
            </a:r>
            <a:endParaRPr lang="en-US"/>
          </a:p>
        </p:txBody>
      </p:sp>
      <p:pic>
        <p:nvPicPr>
          <p:cNvPr id="4098" name="Picture 2" descr="E:\IS\Endo\Marketing\KenWilber4Quadran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22809"/>
            <a:ext cx="6629400" cy="607253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620000" y="0"/>
            <a:ext cx="691471" cy="6477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2900" b="1" dirty="0" smtClean="0">
                <a:latin typeface="Bodoni MT Black" pitchFamily="18" charset="0"/>
              </a:rPr>
              <a:t>ALL SPHERES</a:t>
            </a:r>
            <a:endParaRPr lang="en-US" sz="2900" b="1" dirty="0">
              <a:latin typeface="Bodoni MT Black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5688144"/>
            <a:ext cx="1295400" cy="116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Programs focused on behavior aspect</a:t>
            </a:r>
          </a:p>
          <a:p>
            <a:r>
              <a:rPr lang="en-US" dirty="0" smtClean="0"/>
              <a:t>Applicable across various courses and ages</a:t>
            </a:r>
          </a:p>
          <a:p>
            <a:r>
              <a:rPr lang="en-US" dirty="0" smtClean="0"/>
              <a:t>Five main programs for education sector</a:t>
            </a:r>
          </a:p>
          <a:p>
            <a:pPr lvl="1"/>
            <a:r>
              <a:rPr lang="en-US" dirty="0" err="1" smtClean="0"/>
              <a:t>CogniSpeech</a:t>
            </a:r>
            <a:endParaRPr lang="en-US" dirty="0" smtClean="0"/>
          </a:p>
          <a:p>
            <a:pPr lvl="1"/>
            <a:r>
              <a:rPr lang="en-US" dirty="0" err="1" smtClean="0"/>
              <a:t>CogniConduct</a:t>
            </a:r>
            <a:endParaRPr lang="en-US" dirty="0" smtClean="0"/>
          </a:p>
          <a:p>
            <a:pPr lvl="1"/>
            <a:r>
              <a:rPr lang="en-US" dirty="0" err="1" smtClean="0"/>
              <a:t>CogniLogixx</a:t>
            </a:r>
            <a:endParaRPr lang="en-US" dirty="0" smtClean="0"/>
          </a:p>
          <a:p>
            <a:pPr lvl="1"/>
            <a:r>
              <a:rPr lang="en-US" dirty="0" err="1" smtClean="0"/>
              <a:t>CogniMath</a:t>
            </a:r>
            <a:endParaRPr lang="en-US" dirty="0" smtClean="0"/>
          </a:p>
          <a:p>
            <a:pPr lvl="1"/>
            <a:r>
              <a:rPr lang="en-US" dirty="0" smtClean="0"/>
              <a:t>M2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CogniSpeech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learning program</a:t>
            </a:r>
          </a:p>
          <a:p>
            <a:r>
              <a:rPr lang="en-US" dirty="0" smtClean="0"/>
              <a:t>Aims at efficient language learning through psychological shortcuts</a:t>
            </a:r>
          </a:p>
          <a:p>
            <a:r>
              <a:rPr lang="en-US" dirty="0" smtClean="0"/>
              <a:t>Uses cognitive techniques</a:t>
            </a:r>
          </a:p>
          <a:p>
            <a:r>
              <a:rPr lang="en-US" dirty="0" smtClean="0"/>
              <a:t>Uses subject knowledge: Linguistics</a:t>
            </a:r>
          </a:p>
          <a:p>
            <a:r>
              <a:rPr lang="en-US" dirty="0" smtClean="0"/>
              <a:t>Takes advantage of various learning theories</a:t>
            </a:r>
          </a:p>
          <a:p>
            <a:r>
              <a:rPr lang="en-US" dirty="0" smtClean="0"/>
              <a:t>Makes use of tools: Language Lab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CogniConduct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 Skills’ learning program</a:t>
            </a:r>
          </a:p>
          <a:p>
            <a:r>
              <a:rPr lang="en-US" dirty="0" smtClean="0"/>
              <a:t>Aims at efficient learning of behavioral skills through psychological shortcuts</a:t>
            </a:r>
          </a:p>
          <a:p>
            <a:r>
              <a:rPr lang="en-US" dirty="0" smtClean="0"/>
              <a:t>Uses cognitive techniques</a:t>
            </a:r>
          </a:p>
          <a:p>
            <a:r>
              <a:rPr lang="en-US" dirty="0" smtClean="0"/>
              <a:t>Uses subject knowledge: Various </a:t>
            </a:r>
          </a:p>
          <a:p>
            <a:r>
              <a:rPr lang="en-US" dirty="0" smtClean="0"/>
              <a:t>Takes advantage of various learning theories</a:t>
            </a:r>
          </a:p>
          <a:p>
            <a:r>
              <a:rPr lang="en-US" dirty="0" smtClean="0"/>
              <a:t>Makes use of tools: Online Learning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CogniLogixx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Aptitude test training program</a:t>
            </a:r>
          </a:p>
          <a:p>
            <a:r>
              <a:rPr lang="en-US" dirty="0" smtClean="0"/>
              <a:t>Aims at efficient logic learning through psychological shortcuts</a:t>
            </a:r>
          </a:p>
          <a:p>
            <a:r>
              <a:rPr lang="en-US" dirty="0" smtClean="0"/>
              <a:t>Uses cognitive techniques</a:t>
            </a:r>
          </a:p>
          <a:p>
            <a:r>
              <a:rPr lang="en-US" dirty="0" smtClean="0"/>
              <a:t>Uses subject knowledge: </a:t>
            </a:r>
            <a:r>
              <a:rPr lang="en-US" dirty="0" err="1" smtClean="0"/>
              <a:t>Maths</a:t>
            </a:r>
            <a:r>
              <a:rPr lang="en-US" dirty="0" smtClean="0"/>
              <a:t> &amp; Logic</a:t>
            </a:r>
          </a:p>
          <a:p>
            <a:r>
              <a:rPr lang="en-US" dirty="0" smtClean="0"/>
              <a:t>Takes advantage of various learning theories</a:t>
            </a:r>
          </a:p>
          <a:p>
            <a:r>
              <a:rPr lang="en-US" dirty="0" smtClean="0"/>
              <a:t>Makes use of tools: Test Engine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CogniMath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Mathematics learning program</a:t>
            </a:r>
          </a:p>
          <a:p>
            <a:r>
              <a:rPr lang="en-US" dirty="0" smtClean="0"/>
              <a:t>Aims at efficient number skills through psychological shortcuts</a:t>
            </a:r>
          </a:p>
          <a:p>
            <a:r>
              <a:rPr lang="en-US" dirty="0" smtClean="0"/>
              <a:t>Uses cognitive techniques</a:t>
            </a:r>
          </a:p>
          <a:p>
            <a:r>
              <a:rPr lang="en-US" dirty="0" smtClean="0"/>
              <a:t>Uses subject knowledge: Vedic </a:t>
            </a:r>
            <a:r>
              <a:rPr lang="en-US" dirty="0" err="1" smtClean="0"/>
              <a:t>Maths</a:t>
            </a:r>
            <a:endParaRPr lang="en-US" dirty="0" smtClean="0"/>
          </a:p>
          <a:p>
            <a:r>
              <a:rPr lang="en-US" dirty="0" smtClean="0"/>
              <a:t>Takes advantage of various learning theories</a:t>
            </a:r>
          </a:p>
          <a:p>
            <a:r>
              <a:rPr lang="en-US" dirty="0" smtClean="0"/>
              <a:t>Makes use of tools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premium product for educational institutions</a:t>
            </a:r>
          </a:p>
          <a:p>
            <a:r>
              <a:rPr lang="en-US" dirty="0" smtClean="0"/>
              <a:t>Exclusively offered to engineering colleges</a:t>
            </a:r>
          </a:p>
          <a:p>
            <a:r>
              <a:rPr lang="en-US" dirty="0" smtClean="0"/>
              <a:t>Begins learning with detailed personality profiling – strengths, weaknesses &amp; </a:t>
            </a:r>
            <a:r>
              <a:rPr lang="en-US" dirty="0" err="1" smtClean="0"/>
              <a:t>improvables</a:t>
            </a:r>
            <a:endParaRPr lang="en-US" dirty="0" smtClean="0"/>
          </a:p>
          <a:p>
            <a:r>
              <a:rPr lang="en-US" dirty="0" smtClean="0"/>
              <a:t>Includes </a:t>
            </a:r>
            <a:r>
              <a:rPr lang="en-US" dirty="0" err="1" smtClean="0"/>
              <a:t>CogniSpeech</a:t>
            </a:r>
            <a:r>
              <a:rPr lang="en-US" dirty="0" smtClean="0"/>
              <a:t>, </a:t>
            </a:r>
            <a:r>
              <a:rPr lang="en-US" dirty="0" err="1" smtClean="0"/>
              <a:t>CogniLogixx</a:t>
            </a:r>
            <a:r>
              <a:rPr lang="en-US" dirty="0" smtClean="0"/>
              <a:t> and </a:t>
            </a:r>
            <a:r>
              <a:rPr lang="en-US" dirty="0" err="1" smtClean="0"/>
              <a:t>CogniConduct</a:t>
            </a:r>
            <a:r>
              <a:rPr lang="en-US" dirty="0" smtClean="0"/>
              <a:t> along with others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Endorphin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method Creation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Method of Methods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‘what’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are a ‘Mind Science’ Company</a:t>
            </a:r>
          </a:p>
          <a:p>
            <a:r>
              <a:rPr lang="en-US" dirty="0" smtClean="0"/>
              <a:t>CONTENT can be important for a training Company</a:t>
            </a:r>
          </a:p>
          <a:p>
            <a:r>
              <a:rPr lang="en-US" dirty="0" smtClean="0"/>
              <a:t>METHOD is an asset for us</a:t>
            </a:r>
          </a:p>
          <a:p>
            <a:r>
              <a:rPr lang="en-US" dirty="0" smtClean="0"/>
              <a:t>We make good efforts for creating it</a:t>
            </a:r>
          </a:p>
          <a:p>
            <a:r>
              <a:rPr lang="en-US" dirty="0" smtClean="0"/>
              <a:t>See our method of creating method in the following slides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Method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psychologists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 development for the range of educational </a:t>
            </a:r>
            <a:r>
              <a:rPr lang="en-US" smtClean="0"/>
              <a:t>&amp; other mentors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2313" y="4038600"/>
            <a:ext cx="7772400" cy="1362075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Endorphin</a:t>
            </a:r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0"/>
            <a:ext cx="5562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505</TotalTime>
  <Words>452</Words>
  <Application>Microsoft Office PowerPoint</Application>
  <PresentationFormat>On-screen Show (4:3)</PresentationFormat>
  <Paragraphs>163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MIND – EDUCATION - FUTUROLOGY</vt:lpstr>
      <vt:lpstr>Mind Services</vt:lpstr>
      <vt:lpstr>Three Levels</vt:lpstr>
      <vt:lpstr>Diagnostic</vt:lpstr>
      <vt:lpstr>Methods</vt:lpstr>
      <vt:lpstr>Psychometric Tests</vt:lpstr>
      <vt:lpstr>Therapeutic</vt:lpstr>
      <vt:lpstr>Therapeutic</vt:lpstr>
      <vt:lpstr>Holistic</vt:lpstr>
      <vt:lpstr>Leads to . .</vt:lpstr>
      <vt:lpstr>Slide 12</vt:lpstr>
      <vt:lpstr>Education</vt:lpstr>
      <vt:lpstr>CogniSpeech</vt:lpstr>
      <vt:lpstr>CogniConduct</vt:lpstr>
      <vt:lpstr>CogniLogixx</vt:lpstr>
      <vt:lpstr>CogniMath</vt:lpstr>
      <vt:lpstr>M2</vt:lpstr>
      <vt:lpstr>best method Creation</vt:lpstr>
      <vt:lpstr>Understanding ‘what’</vt:lpstr>
      <vt:lpstr>Common Method</vt:lpstr>
      <vt:lpstr>Role of psychologists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Endorphin</dc:title>
  <dc:creator>akhandekar</dc:creator>
  <cp:lastModifiedBy>gols</cp:lastModifiedBy>
  <cp:revision>54</cp:revision>
  <dcterms:created xsi:type="dcterms:W3CDTF">2013-09-27T13:53:01Z</dcterms:created>
  <dcterms:modified xsi:type="dcterms:W3CDTF">2014-05-15T15:43:48Z</dcterms:modified>
</cp:coreProperties>
</file>