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216" y="7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4B6C9-0773-469F-8B55-08A7C38D48C5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6A8C-8757-483A-B95A-224BB7F13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4B6C9-0773-469F-8B55-08A7C38D48C5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6A8C-8757-483A-B95A-224BB7F13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4B6C9-0773-469F-8B55-08A7C38D48C5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6A8C-8757-483A-B95A-224BB7F13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4B6C9-0773-469F-8B55-08A7C38D48C5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6A8C-8757-483A-B95A-224BB7F13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4B6C9-0773-469F-8B55-08A7C38D48C5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6A8C-8757-483A-B95A-224BB7F13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4B6C9-0773-469F-8B55-08A7C38D48C5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6A8C-8757-483A-B95A-224BB7F13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4B6C9-0773-469F-8B55-08A7C38D48C5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6A8C-8757-483A-B95A-224BB7F13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4B6C9-0773-469F-8B55-08A7C38D48C5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6A8C-8757-483A-B95A-224BB7F13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4B6C9-0773-469F-8B55-08A7C38D48C5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6A8C-8757-483A-B95A-224BB7F13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4B6C9-0773-469F-8B55-08A7C38D48C5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6A8C-8757-483A-B95A-224BB7F13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4B6C9-0773-469F-8B55-08A7C38D48C5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6A8C-8757-483A-B95A-224BB7F13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4B6C9-0773-469F-8B55-08A7C38D48C5}" type="datetimeFigureOut">
              <a:rPr lang="en-US" smtClean="0"/>
              <a:pPr/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76A8C-8757-483A-B95A-224BB7F13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124.153.107.66/website/CHM/TallyERP9/Tax_Deducted_at_Source/Images/TDS_Proces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685800"/>
            <a:ext cx="5238750" cy="5686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TDS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 </a:t>
            </a:r>
            <a:endParaRPr lang="en-US" dirty="0" smtClean="0"/>
          </a:p>
          <a:p>
            <a:r>
              <a:rPr lang="en-US" b="1" dirty="0" err="1" smtClean="0"/>
              <a:t>Deductee</a:t>
            </a:r>
            <a:r>
              <a:rPr lang="en-US" b="1" dirty="0" smtClean="0"/>
              <a:t> </a:t>
            </a:r>
            <a:r>
              <a:rPr lang="en-US" b="1" dirty="0"/>
              <a:t>(Seller)</a:t>
            </a:r>
            <a:r>
              <a:rPr lang="en-US" dirty="0"/>
              <a:t> provides Services and Bill to the </a:t>
            </a:r>
            <a:r>
              <a:rPr lang="en-US" b="1" dirty="0" err="1"/>
              <a:t>Deductor</a:t>
            </a:r>
            <a:r>
              <a:rPr lang="en-US" b="1" dirty="0"/>
              <a:t> (Buyer).</a:t>
            </a:r>
            <a:endParaRPr lang="en-US" dirty="0"/>
          </a:p>
          <a:p>
            <a:r>
              <a:rPr lang="en-US" dirty="0"/>
              <a:t> </a:t>
            </a:r>
            <a:r>
              <a:rPr lang="en-US" b="1" dirty="0" err="1"/>
              <a:t>Deductor</a:t>
            </a:r>
            <a:r>
              <a:rPr lang="en-US" dirty="0"/>
              <a:t> makes the </a:t>
            </a:r>
            <a:r>
              <a:rPr lang="en-US" b="1" dirty="0"/>
              <a:t>payment after deducting TDS.</a:t>
            </a:r>
            <a:endParaRPr lang="en-US" dirty="0"/>
          </a:p>
          <a:p>
            <a:r>
              <a:rPr lang="en-US" dirty="0"/>
              <a:t> </a:t>
            </a:r>
            <a:r>
              <a:rPr lang="en-US" b="1" dirty="0" err="1"/>
              <a:t>Deductor</a:t>
            </a:r>
            <a:r>
              <a:rPr lang="en-US" dirty="0"/>
              <a:t> remits the TDS amount into </a:t>
            </a:r>
            <a:r>
              <a:rPr lang="en-US" b="1" dirty="0"/>
              <a:t>Bank (Treasury).</a:t>
            </a:r>
            <a:endParaRPr lang="en-US" dirty="0"/>
          </a:p>
          <a:p>
            <a:r>
              <a:rPr lang="en-US" dirty="0"/>
              <a:t> </a:t>
            </a:r>
            <a:r>
              <a:rPr lang="en-US" b="1" dirty="0"/>
              <a:t>Bank (Treasury)</a:t>
            </a:r>
            <a:r>
              <a:rPr lang="en-US" dirty="0"/>
              <a:t> remit the amount to the </a:t>
            </a:r>
            <a:r>
              <a:rPr lang="en-US" b="1" dirty="0"/>
              <a:t>Government Account.</a:t>
            </a:r>
            <a:endParaRPr lang="en-US" dirty="0"/>
          </a:p>
          <a:p>
            <a:r>
              <a:rPr lang="en-US" dirty="0"/>
              <a:t> </a:t>
            </a:r>
            <a:r>
              <a:rPr lang="en-US" b="1" dirty="0" err="1"/>
              <a:t>Deductor</a:t>
            </a:r>
            <a:r>
              <a:rPr lang="en-US" dirty="0"/>
              <a:t> Issues </a:t>
            </a:r>
            <a:r>
              <a:rPr lang="en-US" b="1" dirty="0"/>
              <a:t>Form 16A</a:t>
            </a:r>
            <a:r>
              <a:rPr lang="en-US" dirty="0"/>
              <a:t> to </a:t>
            </a:r>
            <a:r>
              <a:rPr lang="en-US" dirty="0" err="1"/>
              <a:t>Deductee</a:t>
            </a:r>
            <a:r>
              <a:rPr lang="en-US" dirty="0"/>
              <a:t> for the TDS amount deducted.</a:t>
            </a:r>
          </a:p>
          <a:p>
            <a:r>
              <a:rPr lang="en-US" dirty="0"/>
              <a:t> </a:t>
            </a:r>
            <a:r>
              <a:rPr lang="en-US" dirty="0" err="1"/>
              <a:t>Deductor</a:t>
            </a:r>
            <a:r>
              <a:rPr lang="en-US" dirty="0"/>
              <a:t> Files the e-TDS to </a:t>
            </a:r>
            <a:r>
              <a:rPr lang="en-US" b="1" dirty="0"/>
              <a:t>NSDL.</a:t>
            </a:r>
            <a:endParaRPr lang="en-US" dirty="0"/>
          </a:p>
          <a:p>
            <a:r>
              <a:rPr lang="en-US" dirty="0"/>
              <a:t> </a:t>
            </a:r>
            <a:r>
              <a:rPr lang="en-US" b="1" dirty="0"/>
              <a:t>NSDL</a:t>
            </a:r>
            <a:r>
              <a:rPr lang="en-US" dirty="0"/>
              <a:t> uploads the e-TDS information to </a:t>
            </a:r>
            <a:r>
              <a:rPr lang="en-US" b="1" dirty="0"/>
              <a:t>Income Tax Department.</a:t>
            </a:r>
            <a:endParaRPr lang="en-US" dirty="0"/>
          </a:p>
          <a:p>
            <a:r>
              <a:rPr lang="en-US" dirty="0" err="1"/>
              <a:t>Deductee</a:t>
            </a:r>
            <a:r>
              <a:rPr lang="en-US" dirty="0"/>
              <a:t> Files the Return with </a:t>
            </a:r>
            <a:r>
              <a:rPr lang="en-US" b="1" dirty="0"/>
              <a:t>Form 16A</a:t>
            </a:r>
            <a:r>
              <a:rPr lang="en-US" dirty="0"/>
              <a:t> to Income tax Department.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</Words>
  <Application>Microsoft Office PowerPoint</Application>
  <PresentationFormat>On-screen Show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TDS Process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TDS Process</dc:title>
  <dc:creator>User</dc:creator>
  <cp:lastModifiedBy>User</cp:lastModifiedBy>
  <cp:revision>2</cp:revision>
  <dcterms:created xsi:type="dcterms:W3CDTF">2014-06-22T06:47:57Z</dcterms:created>
  <dcterms:modified xsi:type="dcterms:W3CDTF">2014-12-04T16:12:57Z</dcterms:modified>
</cp:coreProperties>
</file>